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45720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Equilibrium of a Rigid Body</a:t>
            </a:r>
          </a:p>
        </p:txBody>
      </p:sp>
      <p:sp>
        <p:nvSpPr>
          <p:cNvPr id="3" name="Rectangle 2"/>
          <p:cNvSpPr/>
          <p:nvPr/>
        </p:nvSpPr>
        <p:spPr>
          <a:xfrm>
            <a:off x="203859" y="687663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this resultant force and couple moment are both equal to zero, then the body is said to be in equilibrium. Mathematically, the equilibrium of a body is expressed as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95" y="1401660"/>
            <a:ext cx="17049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031" y="2209800"/>
            <a:ext cx="2280628" cy="35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3859" y="2058885"/>
            <a:ext cx="64061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of these equations states that the sum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forces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body is equal to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zero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equation states that the sum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moments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all the forces in the system about point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added to 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couple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moments, is equal to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zero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When applying the equations of equilibrium, we will assume that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body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remains rigid. In reality, however, all bodies deform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subjected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loads. Although this is the case, most engineering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such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steel and concrete are very rigid and so their deformation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usually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small. Therefore, when applying the equations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equilibrium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 can generally assume that the body will remain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rigid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deform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applied load without introducing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significant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error. This way the direction of the applied forces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moment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arms with respect to a fixed reference remain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unchanged before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after the body is loaded.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5999" y="225998"/>
            <a:ext cx="164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 8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8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8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2000" b="1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Types of Support Reactions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990600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presenting a formal procedure as to how to draw a free-body diagram, we will first consider the various types of reactions that occur at supports and points of contact between bodies subjected to coplanar force systems. As a general rule,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If a support prevents the translation of a body in a given direction, then a force is developed on the body in that direction.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If rotation is prevented, a couple moment is exerted on the body.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28071"/>
            <a:ext cx="2676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9241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4495800"/>
            <a:ext cx="29622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28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8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Determine the horizontal and vertical components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reaction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beam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caused by the pin at B and the rocker at as shown in Fig. 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Neglect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weight of the beam.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0486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56" y="4091818"/>
            <a:ext cx="53911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74" y="4743463"/>
            <a:ext cx="5343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3" y="5715000"/>
            <a:ext cx="53625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1569" y="3168488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Free-Body Diagram. Identify each of the forces shown on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freebody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diagram of the beam, Fig.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418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358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Qassim</dc:creator>
  <cp:lastModifiedBy>Dr Qassim</cp:lastModifiedBy>
  <cp:revision>2</cp:revision>
  <dcterms:created xsi:type="dcterms:W3CDTF">2006-08-16T00:00:00Z</dcterms:created>
  <dcterms:modified xsi:type="dcterms:W3CDTF">2018-01-02T21:20:17Z</dcterms:modified>
</cp:coreProperties>
</file>